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7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A1460A-A154-A941-ADBE-ACAD17EE6034}" type="datetimeFigureOut">
              <a:rPr lang="en-US" smtClean="0"/>
              <a:t>26/11/2017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8E81EC4-2BAA-7845-98CC-B2EBF8A887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68" y="2800926"/>
            <a:ext cx="3980874" cy="3980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852498"/>
            <a:ext cx="8949266" cy="202518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Chapter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R5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coordinate transformations</a:t>
            </a:r>
            <a:endParaRPr lang="en-US" sz="44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617772" y="6202409"/>
            <a:ext cx="2483894" cy="490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6600"/>
                </a:solidFill>
                <a:latin typeface="+mj-lt"/>
                <a:cs typeface="Arial"/>
              </a:rPr>
              <a:t>November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cs typeface="Arial"/>
              </a:rPr>
              <a:t>27,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cs typeface="Arial"/>
              </a:rPr>
              <a:t>2017</a:t>
            </a:r>
            <a:endParaRPr lang="en-US" sz="2000" b="1" dirty="0">
              <a:solidFill>
                <a:srgbClr val="FF66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05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19" y="230153"/>
            <a:ext cx="8042276" cy="809586"/>
          </a:xfrm>
        </p:spPr>
        <p:txBody>
          <a:bodyPr/>
          <a:lstStyle/>
          <a:p>
            <a:r>
              <a:rPr lang="en-US" dirty="0" smtClean="0"/>
              <a:t>Diagram </a:t>
            </a:r>
            <a:r>
              <a:rPr lang="en-US" i="1" dirty="0" smtClean="0"/>
              <a:t>t’</a:t>
            </a:r>
            <a:r>
              <a:rPr lang="en-US" dirty="0" smtClean="0"/>
              <a:t> Axis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207458"/>
            <a:ext cx="325120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45" y="1919168"/>
            <a:ext cx="774700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2950" y="1826595"/>
            <a:ext cx="119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29" y="5108348"/>
            <a:ext cx="7689577" cy="726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0" y="5926913"/>
            <a:ext cx="1103226" cy="7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</a:t>
            </a:r>
            <a:r>
              <a:rPr lang="en-US" i="1" dirty="0"/>
              <a:t>t’</a:t>
            </a:r>
            <a:r>
              <a:rPr lang="en-US" dirty="0"/>
              <a:t> Axis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80" y="2030546"/>
            <a:ext cx="344170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2" y="1662245"/>
            <a:ext cx="5370877" cy="49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2" y="2431889"/>
            <a:ext cx="3137636" cy="34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01" y="3047999"/>
            <a:ext cx="5370877" cy="530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02" y="4027244"/>
            <a:ext cx="5184010" cy="48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01" y="4937338"/>
            <a:ext cx="4525407" cy="3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4876"/>
            <a:ext cx="8042276" cy="833103"/>
          </a:xfrm>
        </p:spPr>
        <p:txBody>
          <a:bodyPr/>
          <a:lstStyle/>
          <a:p>
            <a:r>
              <a:rPr lang="en-US" dirty="0"/>
              <a:t>Diagram </a:t>
            </a:r>
            <a:r>
              <a:rPr lang="en-US" i="1" dirty="0"/>
              <a:t>t’</a:t>
            </a:r>
            <a:r>
              <a:rPr lang="en-US" dirty="0"/>
              <a:t> Axis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80" y="2030546"/>
            <a:ext cx="3441700" cy="377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73" y="1204606"/>
            <a:ext cx="5571251" cy="559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73" y="2000070"/>
            <a:ext cx="5566444" cy="821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60" y="2980774"/>
            <a:ext cx="4344826" cy="499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162" y="3612869"/>
            <a:ext cx="1671500" cy="7768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72" y="4655129"/>
            <a:ext cx="5329807" cy="317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372" y="5073418"/>
            <a:ext cx="1778286" cy="7689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1682626" y="5271146"/>
            <a:ext cx="8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560" y="6144477"/>
            <a:ext cx="6667500" cy="266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7732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19" y="230153"/>
            <a:ext cx="8042276" cy="809586"/>
          </a:xfrm>
        </p:spPr>
        <p:txBody>
          <a:bodyPr/>
          <a:lstStyle/>
          <a:p>
            <a:r>
              <a:rPr lang="en-US" dirty="0" smtClean="0"/>
              <a:t>Diagram </a:t>
            </a:r>
            <a:r>
              <a:rPr lang="en-US" i="1" dirty="0" smtClean="0"/>
              <a:t>t’</a:t>
            </a:r>
            <a:r>
              <a:rPr lang="en-US" dirty="0" smtClean="0"/>
              <a:t> 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545" y="1919168"/>
            <a:ext cx="774700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2950" y="1826595"/>
            <a:ext cx="119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00" y="1218286"/>
            <a:ext cx="40005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500" y="2870101"/>
            <a:ext cx="4750251" cy="603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454" y="4162420"/>
            <a:ext cx="3695700" cy="266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0579" y="5212175"/>
            <a:ext cx="7024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Vertical</a:t>
            </a:r>
            <a:r>
              <a:rPr lang="en-US" sz="2000" dirty="0" smtClean="0"/>
              <a:t> separation between the marks on the </a:t>
            </a:r>
            <a:r>
              <a:rPr lang="en-US" sz="2000" i="1" dirty="0" smtClean="0"/>
              <a:t>t’</a:t>
            </a:r>
            <a:r>
              <a:rPr lang="en-US" sz="2000" dirty="0" smtClean="0"/>
              <a:t> axis.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Not their spacing </a:t>
            </a:r>
            <a:r>
              <a:rPr lang="en-US" sz="2000" i="1" dirty="0" smtClean="0"/>
              <a:t>along</a:t>
            </a:r>
            <a:r>
              <a:rPr lang="en-US" sz="2000" dirty="0" smtClean="0"/>
              <a:t> the </a:t>
            </a:r>
            <a:r>
              <a:rPr lang="en-US" sz="2000" i="1" dirty="0" smtClean="0"/>
              <a:t>t’</a:t>
            </a:r>
            <a:r>
              <a:rPr lang="en-US" sz="2000" dirty="0" smtClean="0"/>
              <a:t> axis, which is larger.   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31" y="5221924"/>
            <a:ext cx="1328826" cy="4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8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i="1" dirty="0" smtClean="0"/>
              <a:t>x’</a:t>
            </a:r>
            <a:r>
              <a:rPr lang="en-US" dirty="0" smtClean="0"/>
              <a:t> 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17" y="1709928"/>
            <a:ext cx="7627669" cy="73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363" y="2751428"/>
            <a:ext cx="816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Conventionally a horizontal line passing through </a:t>
            </a:r>
            <a:r>
              <a:rPr lang="en-US" i="1" dirty="0" smtClean="0"/>
              <a:t>t </a:t>
            </a:r>
            <a:r>
              <a:rPr lang="en-US" dirty="0" smtClean="0"/>
              <a:t>= 0 in the Home Frame.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37" y="3314699"/>
            <a:ext cx="7121995" cy="400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119" y="3924998"/>
            <a:ext cx="4953700" cy="447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644323"/>
            <a:ext cx="974796" cy="708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17" y="5353265"/>
            <a:ext cx="7783534" cy="7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86" y="190860"/>
            <a:ext cx="8042276" cy="833103"/>
          </a:xfrm>
        </p:spPr>
        <p:txBody>
          <a:bodyPr/>
          <a:lstStyle/>
          <a:p>
            <a:r>
              <a:rPr lang="en-US" dirty="0" smtClean="0"/>
              <a:t>Diagram </a:t>
            </a:r>
            <a:r>
              <a:rPr lang="en-US" i="1" dirty="0" smtClean="0"/>
              <a:t>x’</a:t>
            </a:r>
            <a:r>
              <a:rPr lang="en-US" dirty="0" smtClean="0"/>
              <a:t> Axis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4" y="1023964"/>
            <a:ext cx="4000500" cy="554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24" y="1118032"/>
            <a:ext cx="4953776" cy="721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224" y="2107823"/>
            <a:ext cx="4771484" cy="530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224" y="2921000"/>
            <a:ext cx="4771484" cy="6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86" y="190860"/>
            <a:ext cx="8042276" cy="833103"/>
          </a:xfrm>
        </p:spPr>
        <p:txBody>
          <a:bodyPr/>
          <a:lstStyle/>
          <a:p>
            <a:r>
              <a:rPr lang="en-US" dirty="0" smtClean="0"/>
              <a:t>Diagram </a:t>
            </a:r>
            <a:r>
              <a:rPr lang="en-US" i="1" dirty="0" smtClean="0"/>
              <a:t>x’</a:t>
            </a:r>
            <a:r>
              <a:rPr lang="en-US" dirty="0" smtClean="0"/>
              <a:t> Axis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224" y="1118032"/>
            <a:ext cx="4953776" cy="721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24" y="2107823"/>
            <a:ext cx="4771484" cy="530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224" y="2921000"/>
            <a:ext cx="4771484" cy="617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2300"/>
            <a:ext cx="4168162" cy="5246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224" y="4008893"/>
            <a:ext cx="4771484" cy="63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224" y="4966021"/>
            <a:ext cx="4771484" cy="475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8162" y="5760415"/>
            <a:ext cx="4793546" cy="367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1515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7245"/>
            <a:ext cx="8042276" cy="658385"/>
          </a:xfrm>
        </p:spPr>
        <p:txBody>
          <a:bodyPr/>
          <a:lstStyle/>
          <a:p>
            <a:r>
              <a:rPr lang="en-US" sz="3600" dirty="0" smtClean="0"/>
              <a:t>Reading the </a:t>
            </a:r>
            <a:r>
              <a:rPr lang="en-US" sz="3600" dirty="0" err="1" smtClean="0"/>
              <a:t>Spacetime</a:t>
            </a:r>
            <a:r>
              <a:rPr lang="en-US" sz="3600" dirty="0" smtClean="0"/>
              <a:t> Coordinates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5" y="1289067"/>
            <a:ext cx="4585010" cy="4179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75" y="2468287"/>
            <a:ext cx="39243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75" y="2979072"/>
            <a:ext cx="36322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175" y="3963565"/>
            <a:ext cx="37973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954" y="5486799"/>
            <a:ext cx="6648198" cy="381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075" y="5945002"/>
            <a:ext cx="6648198" cy="6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568"/>
            <a:ext cx="8042276" cy="733976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532"/>
            <a:ext cx="9144000" cy="24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8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568"/>
            <a:ext cx="8042276" cy="733976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234"/>
            <a:ext cx="9144000" cy="2413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57" y="4572000"/>
            <a:ext cx="6078282" cy="595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339" y="3655517"/>
            <a:ext cx="2730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your exams from the hallway boxes. </a:t>
            </a:r>
          </a:p>
          <a:p>
            <a:r>
              <a:rPr lang="en-US" dirty="0" smtClean="0"/>
              <a:t>See me for your exam if you did not sign the FERPA waiver.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Regrade</a:t>
            </a:r>
            <a:r>
              <a:rPr lang="en-US" dirty="0" smtClean="0">
                <a:solidFill>
                  <a:srgbClr val="008000"/>
                </a:solidFill>
              </a:rPr>
              <a:t> requests due </a:t>
            </a:r>
            <a:r>
              <a:rPr lang="en-US" b="1" dirty="0" smtClean="0">
                <a:solidFill>
                  <a:srgbClr val="008000"/>
                </a:solidFill>
              </a:rPr>
              <a:t>Monday, December 4, </a:t>
            </a:r>
            <a:r>
              <a:rPr lang="en-US" dirty="0" smtClean="0">
                <a:solidFill>
                  <a:srgbClr val="008000"/>
                </a:solidFill>
              </a:rPr>
              <a:t>BEFORE class. </a:t>
            </a:r>
          </a:p>
          <a:p>
            <a:r>
              <a:rPr lang="en-US" dirty="0" smtClean="0"/>
              <a:t>Please write </a:t>
            </a:r>
            <a:r>
              <a:rPr lang="en-US" b="1" dirty="0" smtClean="0"/>
              <a:t>clearly</a:t>
            </a:r>
            <a:r>
              <a:rPr lang="en-US" dirty="0" smtClean="0"/>
              <a:t> the reason(s) you disagree with your grade.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Last class: Friday, December 8.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92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2857"/>
            <a:ext cx="8042276" cy="794449"/>
          </a:xfrm>
        </p:spPr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4" y="1088524"/>
            <a:ext cx="5373621" cy="3893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8" y="3470719"/>
            <a:ext cx="3848100" cy="27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288" y="3941801"/>
            <a:ext cx="3898900" cy="29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608" y="5149078"/>
            <a:ext cx="2069375" cy="9235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168" y="5149078"/>
            <a:ext cx="1970090" cy="9214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7552" y="6270810"/>
            <a:ext cx="90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in Galilean transformation, only the </a:t>
            </a:r>
            <a:r>
              <a:rPr lang="en-US" i="1" dirty="0" smtClean="0"/>
              <a:t>x’</a:t>
            </a:r>
            <a:r>
              <a:rPr lang="en-US" dirty="0" smtClean="0"/>
              <a:t> component is different, but </a:t>
            </a:r>
            <a:r>
              <a:rPr lang="en-US" i="1" dirty="0" smtClean="0"/>
              <a:t>t’</a:t>
            </a:r>
            <a:r>
              <a:rPr lang="en-US" dirty="0" smtClean="0"/>
              <a:t> is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3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 Transformation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73" y="4146184"/>
            <a:ext cx="2552868" cy="16289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58" y="1765300"/>
            <a:ext cx="7177227" cy="201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52" y="6119630"/>
            <a:ext cx="90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in Galilean transformation, only the </a:t>
            </a:r>
            <a:r>
              <a:rPr lang="en-US" i="1" dirty="0" smtClean="0"/>
              <a:t>x’</a:t>
            </a:r>
            <a:r>
              <a:rPr lang="en-US" dirty="0" smtClean="0"/>
              <a:t> component is different, but </a:t>
            </a:r>
            <a:r>
              <a:rPr lang="en-US" i="1" dirty="0" smtClean="0"/>
              <a:t>t’</a:t>
            </a:r>
            <a:r>
              <a:rPr lang="en-US" dirty="0" smtClean="0"/>
              <a:t> is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1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9470"/>
            <a:ext cx="8042276" cy="779331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284"/>
            <a:ext cx="9144000" cy="167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14" y="2602441"/>
            <a:ext cx="5937898" cy="42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4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9470"/>
            <a:ext cx="8042276" cy="779331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992"/>
            <a:ext cx="9144000" cy="167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3018352"/>
            <a:ext cx="8775700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4652354"/>
            <a:ext cx="79883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7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0248"/>
            <a:ext cx="8042276" cy="842855"/>
          </a:xfrm>
        </p:spPr>
        <p:txBody>
          <a:bodyPr/>
          <a:lstStyle/>
          <a:p>
            <a:r>
              <a:rPr lang="en-US" sz="4400" dirty="0" smtClean="0"/>
              <a:t>Exam 2 Statistics (Section 1)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74" y="935834"/>
            <a:ext cx="7717948" cy="5788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924" y="1645758"/>
            <a:ext cx="21772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Maximum: 100</a:t>
            </a:r>
          </a:p>
          <a:p>
            <a:r>
              <a:rPr lang="en-US" dirty="0" smtClean="0"/>
              <a:t>Minimum: 34</a:t>
            </a:r>
            <a:endParaRPr lang="en-US" dirty="0" smtClean="0"/>
          </a:p>
          <a:p>
            <a:r>
              <a:rPr lang="en-US" dirty="0" smtClean="0"/>
              <a:t>Median: 87</a:t>
            </a:r>
          </a:p>
          <a:p>
            <a:r>
              <a:rPr lang="en-US" dirty="0" smtClean="0"/>
              <a:t>Mean: 82.52 </a:t>
            </a:r>
          </a:p>
        </p:txBody>
      </p:sp>
    </p:spTree>
    <p:extLst>
      <p:ext uri="{BB962C8B-B14F-4D97-AF65-F5344CB8AC3E}">
        <p14:creationId xmlns:p14="http://schemas.microsoft.com/office/powerpoint/2010/main" val="133469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R5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75268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Coordinate Transformation from (</a:t>
            </a:r>
            <a:r>
              <a:rPr lang="en-US" i="1" dirty="0" err="1" smtClean="0"/>
              <a:t>t,x,y,z</a:t>
            </a:r>
            <a:r>
              <a:rPr lang="en-US" dirty="0" smtClean="0"/>
              <a:t>) to (</a:t>
            </a:r>
            <a:r>
              <a:rPr lang="en-US" i="1" dirty="0" err="1" smtClean="0"/>
              <a:t>t’,x’,y’,z</a:t>
            </a:r>
            <a:r>
              <a:rPr lang="en-US" i="1" dirty="0" smtClean="0"/>
              <a:t>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Two-observer Diagrams</a:t>
            </a:r>
          </a:p>
          <a:p>
            <a:r>
              <a:rPr lang="en-US" dirty="0" smtClean="0"/>
              <a:t>Diagram </a:t>
            </a:r>
            <a:r>
              <a:rPr lang="en-US" i="1" dirty="0" smtClean="0"/>
              <a:t>t’</a:t>
            </a:r>
            <a:r>
              <a:rPr lang="en-US" dirty="0" smtClean="0"/>
              <a:t> axis</a:t>
            </a:r>
          </a:p>
          <a:p>
            <a:r>
              <a:rPr lang="en-US" dirty="0" smtClean="0"/>
              <a:t>Diagram </a:t>
            </a:r>
            <a:r>
              <a:rPr lang="en-US" i="1" dirty="0" smtClean="0"/>
              <a:t>x’</a:t>
            </a:r>
            <a:r>
              <a:rPr lang="en-US" dirty="0" smtClean="0"/>
              <a:t> axis</a:t>
            </a:r>
          </a:p>
          <a:p>
            <a:r>
              <a:rPr lang="en-US" dirty="0" smtClean="0"/>
              <a:t>Reading the </a:t>
            </a:r>
            <a:r>
              <a:rPr lang="en-US" dirty="0" err="1" smtClean="0"/>
              <a:t>Spacetime</a:t>
            </a:r>
            <a:r>
              <a:rPr lang="en-US" dirty="0" smtClean="0"/>
              <a:t> Coordinates </a:t>
            </a:r>
          </a:p>
          <a:p>
            <a:r>
              <a:rPr lang="en-US" dirty="0" smtClean="0"/>
              <a:t>Lorentz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1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Two-Observer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692688"/>
            <a:ext cx="6515100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89" y="5876669"/>
            <a:ext cx="917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to draw this for </a:t>
            </a:r>
            <a:r>
              <a:rPr lang="en-US" sz="2000" dirty="0" err="1" smtClean="0"/>
              <a:t>spacetime</a:t>
            </a:r>
            <a:r>
              <a:rPr lang="en-US" sz="2000" dirty="0" smtClean="0"/>
              <a:t> diagrams in two inertial reference frames?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78698" y="2509111"/>
            <a:ext cx="206378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(7m,4m)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x’,y</a:t>
            </a:r>
            <a:r>
              <a:rPr lang="en-US" dirty="0" smtClean="0"/>
              <a:t>’) = (8m,1m)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6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054756"/>
            <a:ext cx="6337300" cy="314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8001" y="5564689"/>
            <a:ext cx="15784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Home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6489" y="5520121"/>
            <a:ext cx="154215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Other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3027" y="6209927"/>
            <a:ext cx="547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 their </a:t>
            </a:r>
            <a:r>
              <a:rPr lang="en-US" sz="2000" dirty="0" err="1" smtClean="0"/>
              <a:t>spacetime</a:t>
            </a:r>
            <a:r>
              <a:rPr lang="en-US" sz="2000" dirty="0" smtClean="0"/>
              <a:t> diagrams look like?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846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13955"/>
            <a:ext cx="8042276" cy="753718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2205944"/>
            <a:ext cx="3644900" cy="431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229"/>
            <a:ext cx="9144000" cy="8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13955"/>
            <a:ext cx="8042276" cy="753718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229"/>
            <a:ext cx="9144000" cy="827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8" y="2104070"/>
            <a:ext cx="3960910" cy="4687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551" y="4249914"/>
            <a:ext cx="4547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x’</a:t>
            </a:r>
            <a:r>
              <a:rPr lang="en-US" dirty="0" smtClean="0"/>
              <a:t> axis should make the </a:t>
            </a:r>
            <a:r>
              <a:rPr lang="en-US" i="1" dirty="0" smtClean="0">
                <a:solidFill>
                  <a:srgbClr val="008000"/>
                </a:solidFill>
              </a:rPr>
              <a:t>same</a:t>
            </a:r>
            <a:r>
              <a:rPr lang="en-US" dirty="0" smtClean="0"/>
              <a:t> angle </a:t>
            </a:r>
          </a:p>
          <a:p>
            <a:r>
              <a:rPr lang="en-US" dirty="0" smtClean="0"/>
              <a:t>with the </a:t>
            </a:r>
            <a:r>
              <a:rPr lang="en-US" i="1" dirty="0" smtClean="0"/>
              <a:t>x</a:t>
            </a:r>
            <a:r>
              <a:rPr lang="en-US" dirty="0" smtClean="0"/>
              <a:t> axis as the </a:t>
            </a:r>
            <a:r>
              <a:rPr lang="en-US" i="1" dirty="0" smtClean="0"/>
              <a:t>t’</a:t>
            </a:r>
            <a:r>
              <a:rPr lang="en-US" dirty="0" smtClean="0"/>
              <a:t> axis makes </a:t>
            </a:r>
          </a:p>
          <a:p>
            <a:r>
              <a:rPr lang="en-US" dirty="0" smtClean="0"/>
              <a:t>with the </a:t>
            </a:r>
            <a:r>
              <a:rPr lang="en-US" i="1" dirty="0" smtClean="0"/>
              <a:t>t</a:t>
            </a:r>
            <a:r>
              <a:rPr lang="en-US" dirty="0" smtClean="0"/>
              <a:t> axis.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i="1" dirty="0" smtClean="0"/>
              <a:t>t’</a:t>
            </a:r>
            <a:r>
              <a:rPr lang="en-US" dirty="0" smtClean="0"/>
              <a:t> Axis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8" y="1715893"/>
            <a:ext cx="7966483" cy="741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64" y="2918070"/>
            <a:ext cx="6576243" cy="394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78" y="3754720"/>
            <a:ext cx="5792338" cy="451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78" y="4654874"/>
            <a:ext cx="6255099" cy="336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78" y="5320526"/>
            <a:ext cx="7485634" cy="7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144</TotalTime>
  <Words>340</Words>
  <Application>Microsoft Macintosh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PHYSICS 197 Section 1  Chapter R5  coordinate transformations</vt:lpstr>
      <vt:lpstr>Exam 2 </vt:lpstr>
      <vt:lpstr>Exam 2 Statistics (Section 1)</vt:lpstr>
      <vt:lpstr>Outline of R5</vt:lpstr>
      <vt:lpstr>Two-Observer Diagram</vt:lpstr>
      <vt:lpstr>Conventions</vt:lpstr>
      <vt:lpstr>Clicker Question</vt:lpstr>
      <vt:lpstr>Answer</vt:lpstr>
      <vt:lpstr>Diagram t’ Axis</vt:lpstr>
      <vt:lpstr>Diagram t’ Axis</vt:lpstr>
      <vt:lpstr>Diagram t’ Axis</vt:lpstr>
      <vt:lpstr>Diagram t’ Axis</vt:lpstr>
      <vt:lpstr>Diagram t’ Axis</vt:lpstr>
      <vt:lpstr>Diagram x’ Axis</vt:lpstr>
      <vt:lpstr>Diagram x’ Axis</vt:lpstr>
      <vt:lpstr>Diagram x’ Axis</vt:lpstr>
      <vt:lpstr>Reading the Spacetime Coordinates</vt:lpstr>
      <vt:lpstr>Clicker Question</vt:lpstr>
      <vt:lpstr>Answer</vt:lpstr>
      <vt:lpstr>Lorentz Transformation</vt:lpstr>
      <vt:lpstr>Lorentz Transformation</vt:lpstr>
      <vt:lpstr>Practice Problem</vt:lpstr>
      <vt:lpstr>Practice Problem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R5  coordinate transformations</dc:title>
  <dc:creator>Bhupal Dev</dc:creator>
  <cp:lastModifiedBy>Bhupal Dev</cp:lastModifiedBy>
  <cp:revision>61</cp:revision>
  <dcterms:created xsi:type="dcterms:W3CDTF">2017-11-27T05:40:43Z</dcterms:created>
  <dcterms:modified xsi:type="dcterms:W3CDTF">2017-11-27T08:05:42Z</dcterms:modified>
</cp:coreProperties>
</file>