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4534-F2DF-954D-B3A0-86E92430F06B}" type="datetimeFigureOut">
              <a:rPr lang="en-US" smtClean="0"/>
              <a:t>07/11/2017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4022-A630-7F4D-9679-0B98489D5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4534-F2DF-954D-B3A0-86E92430F06B}" type="datetimeFigureOut">
              <a:rPr lang="en-US" smtClean="0"/>
              <a:t>07/11/2017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4022-A630-7F4D-9679-0B98489D51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4534-F2DF-954D-B3A0-86E92430F06B}" type="datetimeFigureOut">
              <a:rPr lang="en-US" smtClean="0"/>
              <a:t>07/11/2017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4022-A630-7F4D-9679-0B98489D5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4534-F2DF-954D-B3A0-86E92430F06B}" type="datetimeFigureOut">
              <a:rPr lang="en-US" smtClean="0"/>
              <a:t>07/11/2017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4022-A630-7F4D-9679-0B98489D5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4534-F2DF-954D-B3A0-86E92430F06B}" type="datetimeFigureOut">
              <a:rPr lang="en-US" smtClean="0"/>
              <a:t>07/11/2017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4022-A630-7F4D-9679-0B98489D5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4534-F2DF-954D-B3A0-86E92430F06B}" type="datetimeFigureOut">
              <a:rPr lang="en-US" smtClean="0"/>
              <a:t>07/11/2017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4022-A630-7F4D-9679-0B98489D51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4534-F2DF-954D-B3A0-86E92430F06B}" type="datetimeFigureOut">
              <a:rPr lang="en-US" smtClean="0"/>
              <a:t>07/11/2017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4022-A630-7F4D-9679-0B98489D5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4534-F2DF-954D-B3A0-86E92430F06B}" type="datetimeFigureOut">
              <a:rPr lang="en-US" smtClean="0"/>
              <a:t>07/11/2017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4022-A630-7F4D-9679-0B98489D5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4534-F2DF-954D-B3A0-86E92430F06B}" type="datetimeFigureOut">
              <a:rPr lang="en-US" smtClean="0"/>
              <a:t>07/11/2017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4022-A630-7F4D-9679-0B98489D5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4534-F2DF-954D-B3A0-86E92430F06B}" type="datetimeFigureOut">
              <a:rPr lang="en-US" smtClean="0"/>
              <a:t>07/11/2017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4022-A630-7F4D-9679-0B98489D5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4534-F2DF-954D-B3A0-86E92430F06B}" type="datetimeFigureOut">
              <a:rPr lang="en-US" smtClean="0"/>
              <a:t>07/11/2017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4022-A630-7F4D-9679-0B98489D5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4534-F2DF-954D-B3A0-86E92430F06B}" type="datetimeFigureOut">
              <a:rPr lang="en-US" smtClean="0"/>
              <a:t>07/11/2017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4022-A630-7F4D-9679-0B98489D5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904534-F2DF-954D-B3A0-86E92430F06B}" type="datetimeFigureOut">
              <a:rPr lang="en-US" smtClean="0"/>
              <a:t>07/11/2017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02D4022-A630-7F4D-9679-0B98489D51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emf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34" y="177623"/>
            <a:ext cx="8949266" cy="28366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/>
              </a:rPr>
              <a:t>PHYSICS 197 Section 1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/>
              </a:rPr>
              <a:t>Unit N Review</a:t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/>
              </a:rPr>
            </a:br>
            <a:r>
              <a:rPr lang="en-US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/>
              </a:rPr>
              <a:t>Part 1</a:t>
            </a:r>
            <a:endParaRPr lang="en-US" sz="31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cs typeface="Arial"/>
            </a:endParaRPr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591591" y="3939027"/>
            <a:ext cx="2333209" cy="529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  <a:latin typeface="+mj-lt"/>
                <a:cs typeface="Arial"/>
              </a:rPr>
              <a:t>November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rial"/>
              </a:rPr>
              <a:t>8,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Arial"/>
              </a:rPr>
              <a:t>2017</a:t>
            </a:r>
            <a:endParaRPr lang="en-US" sz="2000" b="1" dirty="0">
              <a:solidFill>
                <a:srgbClr val="FF0000"/>
              </a:solidFill>
              <a:latin typeface="+mj-lt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409431"/>
            <a:ext cx="4172604" cy="3257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268" y="4957350"/>
            <a:ext cx="3255819" cy="170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2175194"/>
            <a:ext cx="8042276" cy="4343400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10 N/m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100 N/m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160 N/m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220 N/m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320 N/m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584"/>
            <a:ext cx="9144000" cy="5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0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2175194"/>
            <a:ext cx="8042276" cy="4343400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10 N/m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100 N/m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/>
              <a:t>160 N/m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220 N/m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320 N/m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584"/>
            <a:ext cx="9144000" cy="575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1594"/>
            <a:ext cx="9144000" cy="15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269" y="2173197"/>
            <a:ext cx="2530848" cy="3037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7540"/>
            <a:ext cx="9144000" cy="515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02047"/>
            <a:ext cx="9144000" cy="32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3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 Motion (N9)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88" y="1805427"/>
            <a:ext cx="3086100" cy="12246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883" y="1805427"/>
            <a:ext cx="3918858" cy="12246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92" y="4177068"/>
            <a:ext cx="4316942" cy="2115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982" y="3837955"/>
            <a:ext cx="3908209" cy="28377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89696" y="3386452"/>
            <a:ext cx="2864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types of projectiles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8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1747"/>
            <a:ext cx="9144000" cy="694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5195"/>
            <a:ext cx="9144000" cy="366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8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532"/>
            <a:ext cx="9144000" cy="1969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7439"/>
            <a:ext cx="9144000" cy="291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5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Statics</a:t>
            </a:r>
          </a:p>
          <a:p>
            <a:r>
              <a:rPr lang="en-US" dirty="0" smtClean="0"/>
              <a:t>Linearly Constrained Motion</a:t>
            </a:r>
          </a:p>
          <a:p>
            <a:r>
              <a:rPr lang="en-US" dirty="0" smtClean="0"/>
              <a:t>Coupled Objects</a:t>
            </a:r>
          </a:p>
          <a:p>
            <a:r>
              <a:rPr lang="en-US" dirty="0" smtClean="0"/>
              <a:t>Circularly Constrained Motion</a:t>
            </a:r>
          </a:p>
          <a:p>
            <a:r>
              <a:rPr lang="en-US" dirty="0" err="1" smtClean="0"/>
              <a:t>Noninertial</a:t>
            </a:r>
            <a:r>
              <a:rPr lang="en-US" dirty="0" smtClean="0"/>
              <a:t> Frames</a:t>
            </a:r>
          </a:p>
          <a:p>
            <a:r>
              <a:rPr lang="en-US" dirty="0" smtClean="0"/>
              <a:t>Projectile Motion</a:t>
            </a:r>
          </a:p>
          <a:p>
            <a:r>
              <a:rPr lang="en-US" dirty="0" smtClean="0"/>
              <a:t>Oscillatory Motion</a:t>
            </a:r>
          </a:p>
          <a:p>
            <a:r>
              <a:rPr lang="en-US" dirty="0" err="1" smtClean="0"/>
              <a:t>Kepler’s</a:t>
            </a:r>
            <a:r>
              <a:rPr lang="en-US" dirty="0" smtClean="0"/>
              <a:t> Laws and Orbits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8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Statics</a:t>
            </a:r>
          </a:p>
          <a:p>
            <a:r>
              <a:rPr lang="en-US" dirty="0" smtClean="0"/>
              <a:t>Linearly Constrained Motion</a:t>
            </a:r>
          </a:p>
          <a:p>
            <a:r>
              <a:rPr lang="en-US" dirty="0" smtClean="0"/>
              <a:t>Coupled Objects</a:t>
            </a:r>
          </a:p>
          <a:p>
            <a:r>
              <a:rPr lang="en-US" dirty="0" smtClean="0"/>
              <a:t>Circularly Constrained Motion</a:t>
            </a:r>
          </a:p>
          <a:p>
            <a:r>
              <a:rPr lang="en-US" dirty="0" err="1" smtClean="0"/>
              <a:t>Noninertial</a:t>
            </a:r>
            <a:r>
              <a:rPr lang="en-US" dirty="0" smtClean="0"/>
              <a:t> Frames</a:t>
            </a:r>
          </a:p>
          <a:p>
            <a:r>
              <a:rPr lang="en-US" b="1" dirty="0" smtClean="0"/>
              <a:t>Projectile Motion</a:t>
            </a:r>
          </a:p>
          <a:p>
            <a:r>
              <a:rPr lang="en-US" b="1" dirty="0" smtClean="0"/>
              <a:t>Oscillatory Motion</a:t>
            </a:r>
          </a:p>
          <a:p>
            <a:r>
              <a:rPr lang="en-US" b="1" dirty="0" err="1" smtClean="0"/>
              <a:t>Kepler’s</a:t>
            </a:r>
            <a:r>
              <a:rPr lang="en-US" b="1" dirty="0" smtClean="0"/>
              <a:t> Laws and Orbits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443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3540"/>
            <a:ext cx="8042276" cy="606000"/>
          </a:xfrm>
        </p:spPr>
        <p:txBody>
          <a:bodyPr/>
          <a:lstStyle/>
          <a:p>
            <a:r>
              <a:rPr lang="en-US" sz="3200" dirty="0" err="1" smtClean="0"/>
              <a:t>Kepler’s</a:t>
            </a:r>
            <a:r>
              <a:rPr lang="en-US" sz="3200" dirty="0" smtClean="0"/>
              <a:t> Laws and Orbits (N11, N12)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25" y="1252867"/>
            <a:ext cx="3655885" cy="2567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642" y="4329369"/>
            <a:ext cx="3860800" cy="495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6229781" y="28749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239" y="1617469"/>
            <a:ext cx="2617811" cy="2628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748" y="3838465"/>
            <a:ext cx="2057400" cy="876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801" y="5526164"/>
            <a:ext cx="4432300" cy="406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801" y="6202070"/>
            <a:ext cx="4787900" cy="5461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5996" y="4892617"/>
            <a:ext cx="1370985" cy="4381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2121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2514600"/>
            <a:ext cx="8042276" cy="3139507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1.0 </a:t>
            </a:r>
            <a:r>
              <a:rPr lang="en-US" dirty="0" err="1" smtClean="0"/>
              <a:t>M</a:t>
            </a:r>
            <a:r>
              <a:rPr lang="en-US" baseline="-25000" dirty="0" err="1"/>
              <a:t>E</a:t>
            </a:r>
            <a:r>
              <a:rPr lang="en-US" baseline="-25000" dirty="0" err="1" smtClean="0"/>
              <a:t>arth</a:t>
            </a:r>
            <a:endParaRPr lang="en-US" baseline="-250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10 </a:t>
            </a:r>
            <a:r>
              <a:rPr lang="en-US" dirty="0" err="1"/>
              <a:t>M</a:t>
            </a:r>
            <a:r>
              <a:rPr lang="en-US" baseline="-25000" dirty="0" err="1"/>
              <a:t>Earth</a:t>
            </a: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17 </a:t>
            </a:r>
            <a:r>
              <a:rPr lang="en-US" dirty="0" err="1" smtClean="0"/>
              <a:t>M</a:t>
            </a:r>
            <a:r>
              <a:rPr lang="en-US" baseline="-25000" dirty="0" err="1"/>
              <a:t>E</a:t>
            </a:r>
            <a:r>
              <a:rPr lang="en-US" baseline="-25000" dirty="0" err="1" smtClean="0"/>
              <a:t>arth</a:t>
            </a:r>
            <a:endParaRPr lang="en-US" baseline="-250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23 </a:t>
            </a:r>
            <a:r>
              <a:rPr lang="en-US" dirty="0" err="1" smtClean="0"/>
              <a:t>M</a:t>
            </a:r>
            <a:r>
              <a:rPr lang="en-US" baseline="-25000" dirty="0" err="1"/>
              <a:t>E</a:t>
            </a:r>
            <a:r>
              <a:rPr lang="en-US" baseline="-25000" dirty="0" err="1" smtClean="0"/>
              <a:t>arth</a:t>
            </a:r>
            <a:endParaRPr lang="en-US" baseline="-250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0.1 </a:t>
            </a:r>
            <a:r>
              <a:rPr lang="en-US" dirty="0" err="1"/>
              <a:t>M</a:t>
            </a:r>
            <a:r>
              <a:rPr lang="en-US" baseline="-25000" dirty="0" err="1"/>
              <a:t>Earth</a:t>
            </a:r>
            <a:endParaRPr lang="en-US" dirty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632"/>
            <a:ext cx="9144000" cy="59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1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8036"/>
            <a:ext cx="8042276" cy="797664"/>
          </a:xfrm>
        </p:spPr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2011481"/>
            <a:ext cx="8042276" cy="3139507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1.0 </a:t>
            </a:r>
            <a:r>
              <a:rPr lang="en-US" dirty="0" err="1" smtClean="0"/>
              <a:t>M</a:t>
            </a:r>
            <a:r>
              <a:rPr lang="en-US" baseline="-25000" dirty="0" err="1"/>
              <a:t>E</a:t>
            </a:r>
            <a:r>
              <a:rPr lang="en-US" baseline="-25000" dirty="0" err="1" smtClean="0"/>
              <a:t>arth</a:t>
            </a:r>
            <a:endParaRPr lang="en-US" baseline="-250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10 </a:t>
            </a:r>
            <a:r>
              <a:rPr lang="en-US" dirty="0" err="1"/>
              <a:t>M</a:t>
            </a:r>
            <a:r>
              <a:rPr lang="en-US" baseline="-25000" dirty="0" err="1"/>
              <a:t>Earth</a:t>
            </a:r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b="1" dirty="0" smtClean="0"/>
              <a:t>17 </a:t>
            </a:r>
            <a:r>
              <a:rPr lang="en-US" b="1" dirty="0" err="1" smtClean="0"/>
              <a:t>M</a:t>
            </a:r>
            <a:r>
              <a:rPr lang="en-US" b="1" baseline="-25000" dirty="0" err="1"/>
              <a:t>E</a:t>
            </a:r>
            <a:r>
              <a:rPr lang="en-US" b="1" baseline="-25000" dirty="0" err="1" smtClean="0"/>
              <a:t>arth</a:t>
            </a:r>
            <a:endParaRPr lang="en-US" b="1" baseline="-250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23 </a:t>
            </a:r>
            <a:r>
              <a:rPr lang="en-US" dirty="0" err="1" smtClean="0"/>
              <a:t>M</a:t>
            </a:r>
            <a:r>
              <a:rPr lang="en-US" baseline="-25000" dirty="0" err="1"/>
              <a:t>E</a:t>
            </a:r>
            <a:r>
              <a:rPr lang="en-US" baseline="-25000" dirty="0" err="1" smtClean="0"/>
              <a:t>arth</a:t>
            </a:r>
            <a:endParaRPr lang="en-US" baseline="-250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0.1 </a:t>
            </a:r>
            <a:r>
              <a:rPr lang="en-US" dirty="0" err="1"/>
              <a:t>M</a:t>
            </a:r>
            <a:r>
              <a:rPr lang="en-US" baseline="-25000" dirty="0" err="1"/>
              <a:t>Earth</a:t>
            </a:r>
            <a:endParaRPr lang="en-US" dirty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040"/>
            <a:ext cx="9144000" cy="590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5150988"/>
            <a:ext cx="75438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8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8036"/>
            <a:ext cx="8042276" cy="797664"/>
          </a:xfrm>
        </p:spPr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282"/>
            <a:ext cx="9144000" cy="2209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483" y="3341768"/>
            <a:ext cx="6467345" cy="34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8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95834"/>
            <a:ext cx="8042276" cy="773706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5582"/>
            <a:ext cx="9144000" cy="1809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535"/>
            <a:ext cx="9144000" cy="17012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00754"/>
            <a:ext cx="9144000" cy="9238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00672"/>
            <a:ext cx="9144000" cy="16539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5958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91784"/>
            <a:ext cx="8042276" cy="701832"/>
          </a:xfrm>
        </p:spPr>
        <p:txBody>
          <a:bodyPr/>
          <a:lstStyle/>
          <a:p>
            <a:r>
              <a:rPr lang="en-US" sz="4000" dirty="0" smtClean="0"/>
              <a:t>Oscillatory Motion (N10)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SHO equation:</a:t>
            </a:r>
          </a:p>
          <a:p>
            <a:endParaRPr lang="en-US" dirty="0"/>
          </a:p>
          <a:p>
            <a:r>
              <a:rPr lang="en-US" dirty="0" smtClean="0"/>
              <a:t>General solution: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Pendulum equation: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17" y="1290938"/>
            <a:ext cx="1917206" cy="10587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300" y="1600201"/>
            <a:ext cx="2361406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156" y="2889350"/>
            <a:ext cx="2750178" cy="2957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75" y="3729873"/>
            <a:ext cx="4152900" cy="558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646" y="3534080"/>
            <a:ext cx="3231724" cy="8025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6" y="4597743"/>
            <a:ext cx="4000500" cy="673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4575" y="5537201"/>
            <a:ext cx="2235200" cy="812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84311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162</TotalTime>
  <Words>154</Words>
  <Application>Microsoft Macintosh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PHYSICS 197 Section 1  Unit N Review Part 1</vt:lpstr>
      <vt:lpstr>Overview</vt:lpstr>
      <vt:lpstr>Overview</vt:lpstr>
      <vt:lpstr>Kepler’s Laws and Orbits (N11, N12)</vt:lpstr>
      <vt:lpstr>Clicker Question</vt:lpstr>
      <vt:lpstr>Answer</vt:lpstr>
      <vt:lpstr>Practice Problem</vt:lpstr>
      <vt:lpstr>Solution</vt:lpstr>
      <vt:lpstr>Oscillatory Motion (N10)</vt:lpstr>
      <vt:lpstr>Clicker Question</vt:lpstr>
      <vt:lpstr>Answer</vt:lpstr>
      <vt:lpstr>Practice Problem</vt:lpstr>
      <vt:lpstr>Projectile Motion (N9)</vt:lpstr>
      <vt:lpstr>Practice Problem</vt:lpstr>
      <vt:lpstr>Solution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Bhupal Dev</dc:creator>
  <cp:lastModifiedBy>Bhupal Dev</cp:lastModifiedBy>
  <cp:revision>39</cp:revision>
  <dcterms:created xsi:type="dcterms:W3CDTF">2017-11-08T03:05:16Z</dcterms:created>
  <dcterms:modified xsi:type="dcterms:W3CDTF">2017-11-08T05:47:31Z</dcterms:modified>
</cp:coreProperties>
</file>